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4" r:id="rId6"/>
    <p:sldId id="262" r:id="rId7"/>
    <p:sldId id="265" r:id="rId8"/>
    <p:sldId id="263" r:id="rId9"/>
  </p:sldIdLst>
  <p:sldSz cx="12192000" cy="68580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4ED2C-0FE3-46A0-8A7A-E8554813F4E9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bg-BG" noProof="1" smtClean="0"/>
              <a:t>‹#›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18F587-93D1-4A04-B2B9-C39222B9C428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noProof="1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bg-BG" noProof="1" dirty="0" smtClean="0"/>
              <a:t>‹#›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bg-BG" noProof="1" smtClean="0"/>
              <a:t>1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Картина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авоъгълник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Свободна линия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Свободна 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авоъгълник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Свободна линия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Свободна линия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Свободна линия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Свободна линия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Свободна линия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Свободна линия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Свободна линия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Свободна линия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Свободна линия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Свободна линия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Свободна линия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Свободна линия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Свободна линия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Свободна линия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Свободна 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Свободна 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Свободна 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Свободна линия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Свободна линия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Свободна линия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Свободна линия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Свободна 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Свободна линия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Свободна линия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авоъгълник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Свободна 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Свободна линия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Свободна линия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Свободна линия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Свободна линия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Свободна 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Свободна линия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Свободна 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Свободна 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Свободна 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Свободна 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авоъгъл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Свободна 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Свободна линия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Свободна линия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Свободна 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Свободна 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Свободна линия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Свободна линия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Свободна линия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Свободна 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Свободна 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Свободна 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Свободна линия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Свободна линия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лавие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1" smtClean="0"/>
              <a:t>Щракнете, за да редактирате стила на подзаглавието в образеца</a:t>
            </a:r>
            <a:endParaRPr lang="bg-BG" noProof="1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1D2FC9F-BD06-447D-A761-F54C8442A91E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983E71-B2E9-42B2-953A-C39C46ECCC38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27BF95-9AA0-4F7C-8932-1C93BAF867DE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7B9DE5-9F09-4052-8C02-18E64052BF43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  <p:sp>
        <p:nvSpPr>
          <p:cNvPr id="60" name="Текстово поле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  <p:sp>
        <p:nvSpPr>
          <p:cNvPr id="61" name="Текстово поле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изи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FD9B34-50BE-44C9-80A9-7CC823625B19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7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8" name="Контейнер за 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9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0" name="Контейнер за 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1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6F0DBA-0E22-4713-878F-597399BA58F1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лона с 3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19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0" name="Контейнер за картина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1" name="Контейнер за 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2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3" name="Контейнер за картина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4" name="Контейнер за 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5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6" name="Контейнер за картина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7" name="Контейнер за 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3415D-C1BB-4740-90FB-F817A7BB9BF8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52E6C8-95E5-4B66-9B26-E12579755B1E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E936E-7B44-491B-BE35-C701031EA1D5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BCEF37-ABB2-4D83-82F5-41E6FC336468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5ABFF6-C206-4ACB-BBA6-34B0E63A2C04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477090-24A1-472C-8EA3-219F0ED89CE2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B5DEC3-84E1-4FE5-ACF0-24DE52118FFD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FEC6F1-56BF-486C-932F-EEF80E93CA38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49AC7-BE49-44F3-B37B-BC73D9122ED6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60351A-AAB0-4330-B450-761D57ED9C3D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21DB5F-C08C-4317-8F44-2D5883D97379}" type="datetime1">
              <a:rPr lang="bg-BG" noProof="1" smtClean="0"/>
              <a:t>9.5.2020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а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а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авоъгълник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Свободна линия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Свободна 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Свободна линия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Свободна 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Свободна линия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Свободна линия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Свободна линия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Свободна линия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Свободна линия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Свободна линия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Свободна линия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Свободна линия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Свободна линия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Свободна линия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авоъгълник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Свободна линия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Свободна 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Свободна 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Свободна 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Свободна линия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Свободна линия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Свободна линия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Свободна линия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Свободна 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Свободна линия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а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Свободна линия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Свободна 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Свободна 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Свободна линия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Свободна линия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Свободна линия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Свободна линия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Свободна 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Свободна линия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авоъгълник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bg-BG" noProof="1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BCD038B-BB10-41D5-95C7-E220B70100ED}" type="datetime1">
              <a:rPr lang="bg-BG" noProof="1" smtClean="0"/>
              <a:pPr/>
              <a:t>9.5.2020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bg-BG" noProof="1" smtClean="0"/>
              <a:pPr/>
              <a:t>‹#›</a:t>
            </a:fld>
            <a:endParaRPr lang="bg-BG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nkercad.com/things/hdsBXJJamPi-arduino-car-with-ir-remote-project/editel?sharecode=uHI97fcgKKInFI8va4r9Twe3SZvf6sFkX0wtR10Ri4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авоъгъл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Картина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Картина 4" descr="близък план на платка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1" y="7678"/>
            <a:ext cx="12188389" cy="6857990"/>
          </a:xfrm>
          <a:prstGeom prst="rect">
            <a:avLst/>
          </a:prstGeom>
        </p:spPr>
      </p:pic>
      <p:grpSp>
        <p:nvGrpSpPr>
          <p:cNvPr id="81" name="Гру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авоъгълник със заоблени ъгли по диагонал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Свободна линия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Свободна 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Свободна 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Свободна линия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Свободна линия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Свободна линия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Свободна линия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Свободна 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Свободна линия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авоъгълник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Свободна линия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Свободна 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Свободна 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Свободна линия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Свободна линия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Свободна линия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Свободна линия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Свободна 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Свободна линия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авоъгълник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bg-BG" dirty="0"/>
              <a:t>Разработване на количка с </a:t>
            </a:r>
            <a:r>
              <a:rPr lang="en-US" dirty="0"/>
              <a:t>IR </a:t>
            </a:r>
            <a:r>
              <a:rPr lang="bg-BG" dirty="0"/>
              <a:t>управление</a:t>
            </a:r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4496" y="634847"/>
            <a:ext cx="6212783" cy="560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3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 smtClean="0"/>
              <a:t>Контроли</a:t>
            </a:r>
            <a:endParaRPr lang="bg-BG" dirty="0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50" y="1081161"/>
            <a:ext cx="11277124" cy="7046259"/>
          </a:xfrm>
        </p:spPr>
      </p:pic>
      <p:cxnSp>
        <p:nvCxnSpPr>
          <p:cNvPr id="6" name="Съединител &quot;права стрелка&quot; 5"/>
          <p:cNvCxnSpPr/>
          <p:nvPr/>
        </p:nvCxnSpPr>
        <p:spPr>
          <a:xfrm flipH="1" flipV="1">
            <a:off x="4312024" y="3146612"/>
            <a:ext cx="1177271" cy="1232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Текстово поле 9"/>
          <p:cNvSpPr txBox="1"/>
          <p:nvPr/>
        </p:nvSpPr>
        <p:spPr>
          <a:xfrm>
            <a:off x="2943832" y="2974270"/>
            <a:ext cx="103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/>
              <a:t>Спиране</a:t>
            </a:r>
          </a:p>
        </p:txBody>
      </p:sp>
      <p:sp>
        <p:nvSpPr>
          <p:cNvPr id="13" name="Текстово поле 12"/>
          <p:cNvSpPr txBox="1"/>
          <p:nvPr/>
        </p:nvSpPr>
        <p:spPr>
          <a:xfrm>
            <a:off x="7494494" y="3616369"/>
            <a:ext cx="21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 Движение надясно</a:t>
            </a:r>
          </a:p>
        </p:txBody>
      </p:sp>
      <p:cxnSp>
        <p:nvCxnSpPr>
          <p:cNvPr id="15" name="Съединител &quot;права стрелка&quot; 14"/>
          <p:cNvCxnSpPr/>
          <p:nvPr/>
        </p:nvCxnSpPr>
        <p:spPr>
          <a:xfrm flipV="1">
            <a:off x="6858000" y="3792071"/>
            <a:ext cx="636494" cy="89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Съединител &quot;права стрелка&quot; 17"/>
          <p:cNvCxnSpPr/>
          <p:nvPr/>
        </p:nvCxnSpPr>
        <p:spPr>
          <a:xfrm flipH="1">
            <a:off x="4383741" y="3792071"/>
            <a:ext cx="92336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Текстово поле 18"/>
          <p:cNvSpPr txBox="1"/>
          <p:nvPr/>
        </p:nvSpPr>
        <p:spPr>
          <a:xfrm>
            <a:off x="2362934" y="3597445"/>
            <a:ext cx="1951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/>
              <a:t>Движение наляво</a:t>
            </a:r>
          </a:p>
        </p:txBody>
      </p:sp>
      <p:cxnSp>
        <p:nvCxnSpPr>
          <p:cNvPr id="21" name="Съединител &quot;права стрелка&quot; 20"/>
          <p:cNvCxnSpPr/>
          <p:nvPr/>
        </p:nvCxnSpPr>
        <p:spPr>
          <a:xfrm>
            <a:off x="6858000" y="4206240"/>
            <a:ext cx="1397726" cy="209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Текстово поле 25"/>
          <p:cNvSpPr txBox="1"/>
          <p:nvPr/>
        </p:nvSpPr>
        <p:spPr>
          <a:xfrm>
            <a:off x="8255726" y="4234959"/>
            <a:ext cx="1985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Движение напред</a:t>
            </a:r>
            <a:endParaRPr lang="bg-BG" dirty="0"/>
          </a:p>
        </p:txBody>
      </p:sp>
      <p:cxnSp>
        <p:nvCxnSpPr>
          <p:cNvPr id="28" name="Съединител &quot;права стрелка&quot; 27"/>
          <p:cNvCxnSpPr/>
          <p:nvPr/>
        </p:nvCxnSpPr>
        <p:spPr>
          <a:xfrm flipH="1">
            <a:off x="4049487" y="4161403"/>
            <a:ext cx="1257619" cy="2538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Текстово поле 29"/>
          <p:cNvSpPr txBox="1"/>
          <p:nvPr/>
        </p:nvSpPr>
        <p:spPr>
          <a:xfrm>
            <a:off x="2266483" y="4240540"/>
            <a:ext cx="1839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Движение назад</a:t>
            </a:r>
            <a:endParaRPr lang="bg-BG" dirty="0"/>
          </a:p>
        </p:txBody>
      </p:sp>
      <p:cxnSp>
        <p:nvCxnSpPr>
          <p:cNvPr id="32" name="Съединител &quot;права стрелка&quot; 31"/>
          <p:cNvCxnSpPr/>
          <p:nvPr/>
        </p:nvCxnSpPr>
        <p:spPr>
          <a:xfrm flipH="1">
            <a:off x="3753395" y="4979517"/>
            <a:ext cx="1553711" cy="184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Текстово поле 32"/>
          <p:cNvSpPr txBox="1"/>
          <p:nvPr/>
        </p:nvSpPr>
        <p:spPr>
          <a:xfrm>
            <a:off x="2499360" y="4979517"/>
            <a:ext cx="118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Ляв мигач</a:t>
            </a:r>
            <a:endParaRPr lang="bg-BG" dirty="0"/>
          </a:p>
        </p:txBody>
      </p:sp>
      <p:cxnSp>
        <p:nvCxnSpPr>
          <p:cNvPr id="36" name="Съединител &quot;права стрелка&quot; 35"/>
          <p:cNvCxnSpPr/>
          <p:nvPr/>
        </p:nvCxnSpPr>
        <p:spPr>
          <a:xfrm>
            <a:off x="6858000" y="4979517"/>
            <a:ext cx="1336766" cy="3693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Текстово поле 36"/>
          <p:cNvSpPr txBox="1"/>
          <p:nvPr/>
        </p:nvSpPr>
        <p:spPr>
          <a:xfrm>
            <a:off x="8255726" y="5164183"/>
            <a:ext cx="1427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Десен мигач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264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За да осъществим проекта, използвахме следните компоненти:</a:t>
            </a:r>
            <a:br>
              <a:rPr lang="bg-BG" dirty="0"/>
            </a:br>
            <a:endParaRPr lang="bg-BG" dirty="0"/>
          </a:p>
        </p:txBody>
      </p:sp>
      <p:graphicFrame>
        <p:nvGraphicFramePr>
          <p:cNvPr id="4" name="Контейнер за съдържание 3"/>
          <p:cNvGraphicFramePr>
            <a:graphicFrameLocks noGrp="1"/>
          </p:cNvGraphicFramePr>
          <p:nvPr>
            <p:ph idx="1"/>
          </p:nvPr>
        </p:nvGraphicFramePr>
        <p:xfrm>
          <a:off x="3263503" y="2249488"/>
          <a:ext cx="5661820" cy="35417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69011">
                  <a:extLst>
                    <a:ext uri="{9D8B030D-6E8A-4147-A177-3AD203B41FA5}">
                      <a16:colId xmlns:a16="http://schemas.microsoft.com/office/drawing/2014/main" val="3736151791"/>
                    </a:ext>
                  </a:extLst>
                </a:gridCol>
                <a:gridCol w="3892809">
                  <a:extLst>
                    <a:ext uri="{9D8B030D-6E8A-4147-A177-3AD203B41FA5}">
                      <a16:colId xmlns:a16="http://schemas.microsoft.com/office/drawing/2014/main" val="979092810"/>
                    </a:ext>
                  </a:extLst>
                </a:gridCol>
              </a:tblGrid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bg-BG" sz="1900">
                          <a:effectLst/>
                        </a:rPr>
                        <a:t>Количество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bg-BG" sz="1900">
                          <a:effectLst/>
                        </a:rPr>
                        <a:t>Компонент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1611931194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1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 Arduino Uno R3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3319195724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1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 H-bridge Motor Driver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695100877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1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 IR sensor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4222511076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 DC Motor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2571647394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1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4 batteries, AA, no 1.5V Battery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3016900402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Red LED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3244580942"/>
                  </a:ext>
                </a:extLst>
              </a:tr>
              <a:tr h="442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</a:t>
                      </a:r>
                      <a:endParaRPr lang="bg-BG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 kΩ Resistor</a:t>
                      </a:r>
                      <a:endParaRPr lang="bg-BG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407" marR="66407" marT="0" marB="0"/>
                </a:tc>
                <a:extLst>
                  <a:ext uri="{0D108BD9-81ED-4DB2-BD59-A6C34878D82A}">
                    <a16:rowId xmlns:a16="http://schemas.microsoft.com/office/drawing/2014/main" val="2050770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052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 smtClean="0"/>
              <a:t>Линк към проекта</a:t>
            </a: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https://www.tinkercad.com/things/hdsBXJJamPi-arduino-car-with-ir-remote-project/editel?sharecode=uHI97fcgKKInFI8va4r9Twe3SZvf6sFkX0wtR10Ri4I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6363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ериг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60_TF45165253.potx" id="{4A5968F1-6292-4F0E-AD8D-FF12CCB1622C}" vid="{4CAC8E7E-3455-462E-9D09-49DC8A14F648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Проектиране на „схеми“</Template>
  <TotalTime>0</TotalTime>
  <Words>73</Words>
  <Application>Microsoft Office PowerPoint</Application>
  <PresentationFormat>Широк екран</PresentationFormat>
  <Paragraphs>29</Paragraphs>
  <Slides>5</Slides>
  <Notes>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5</vt:i4>
      </vt:variant>
    </vt:vector>
  </HeadingPairs>
  <TitlesOfParts>
    <vt:vector size="11" baseType="lpstr">
      <vt:lpstr>Arial</vt:lpstr>
      <vt:lpstr>Calibri</vt:lpstr>
      <vt:lpstr>Times New Roman</vt:lpstr>
      <vt:lpstr>Trebuchet MS</vt:lpstr>
      <vt:lpstr>Tw Cen MT</vt:lpstr>
      <vt:lpstr>Верига</vt:lpstr>
      <vt:lpstr>Разработване на количка с IR управление</vt:lpstr>
      <vt:lpstr>Презентация на PowerPoint</vt:lpstr>
      <vt:lpstr>Контроли</vt:lpstr>
      <vt:lpstr>За да осъществим проекта, използвахме следните компоненти: </vt:lpstr>
      <vt:lpstr>Линк към проекта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2020-05-09T10:56:30Z</dcterms:created>
  <dcterms:modified xsi:type="dcterms:W3CDTF">2020-05-12T07:46:45Z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